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10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E72B0-CD61-4D2D-933F-531C80DB6CED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0847-3087-4F87-8191-999B5B3468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E72B0-CD61-4D2D-933F-531C80DB6CED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0847-3087-4F87-8191-999B5B3468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E72B0-CD61-4D2D-933F-531C80DB6CED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0847-3087-4F87-8191-999B5B3468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E72B0-CD61-4D2D-933F-531C80DB6CED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0847-3087-4F87-8191-999B5B3468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E72B0-CD61-4D2D-933F-531C80DB6CED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0847-3087-4F87-8191-999B5B3468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E72B0-CD61-4D2D-933F-531C80DB6CED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0847-3087-4F87-8191-999B5B3468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E72B0-CD61-4D2D-933F-531C80DB6CED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0847-3087-4F87-8191-999B5B3468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E72B0-CD61-4D2D-933F-531C80DB6CED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0847-3087-4F87-8191-999B5B3468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E72B0-CD61-4D2D-933F-531C80DB6CED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0847-3087-4F87-8191-999B5B3468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E72B0-CD61-4D2D-933F-531C80DB6CED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0847-3087-4F87-8191-999B5B3468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E72B0-CD61-4D2D-933F-531C80DB6CED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40847-3087-4F87-8191-999B5B3468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E72B0-CD61-4D2D-933F-531C80DB6CED}" type="datetimeFigureOut">
              <a:rPr lang="en-US" smtClean="0"/>
              <a:t>10/6/2021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40847-3087-4F87-8191-999B5B34686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T\Desktop\phông hội ngh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00200" y="381000"/>
            <a:ext cx="716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 TRƯỜNG MN PHƯƠNG TRUNG II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19200" y="1600200"/>
            <a:ext cx="7924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PHÁT ĐỘNG</a:t>
            </a:r>
          </a:p>
          <a:p>
            <a:pPr algn="ctr">
              <a:lnSpc>
                <a:spcPct val="150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TUẦN LỄ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HƯỞNG ỨNG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HỌC TẬP SUỐT ĐỜI </a:t>
            </a: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NĂM 2021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48200" y="2895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191000" y="4953000"/>
            <a:ext cx="4648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01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2021</a:t>
            </a:r>
            <a:endParaRPr lang="en-US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28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</dc:creator>
  <cp:lastModifiedBy>T</cp:lastModifiedBy>
  <cp:revision>2</cp:revision>
  <dcterms:created xsi:type="dcterms:W3CDTF">2021-10-06T00:45:01Z</dcterms:created>
  <dcterms:modified xsi:type="dcterms:W3CDTF">2021-10-06T02:50:37Z</dcterms:modified>
</cp:coreProperties>
</file>